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8.xml" ContentType="application/vnd.openxmlformats-officedocument.presentationml.tags+xml"/>
  <Override PartName="/ppt/notesSlides/notesSlide12.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3.xml" ContentType="application/vnd.openxmlformats-officedocument.presentationml.notesSlide+xml"/>
  <Override PartName="/ppt/tags/tag5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36"/>
  </p:notesMasterIdLst>
  <p:sldIdLst>
    <p:sldId id="2076138295" r:id="rId7"/>
    <p:sldId id="2076138301" r:id="rId8"/>
    <p:sldId id="2076138325" r:id="rId9"/>
    <p:sldId id="2076138326" r:id="rId10"/>
    <p:sldId id="10052" r:id="rId11"/>
    <p:sldId id="2076138331" r:id="rId12"/>
    <p:sldId id="2076138332" r:id="rId13"/>
    <p:sldId id="2076138330" r:id="rId14"/>
    <p:sldId id="2076138302" r:id="rId15"/>
    <p:sldId id="1370" r:id="rId16"/>
    <p:sldId id="2076138328" r:id="rId17"/>
    <p:sldId id="2076137739" r:id="rId18"/>
    <p:sldId id="2076138310" r:id="rId19"/>
    <p:sldId id="2076138308" r:id="rId20"/>
    <p:sldId id="2449" r:id="rId21"/>
    <p:sldId id="2076137914" r:id="rId22"/>
    <p:sldId id="2452" r:id="rId23"/>
    <p:sldId id="2076138312" r:id="rId24"/>
    <p:sldId id="1387" r:id="rId25"/>
    <p:sldId id="1385" r:id="rId26"/>
    <p:sldId id="2076138305" r:id="rId27"/>
    <p:sldId id="2076138306" r:id="rId28"/>
    <p:sldId id="2076138270" r:id="rId29"/>
    <p:sldId id="2076138208" r:id="rId30"/>
    <p:sldId id="2076138271" r:id="rId31"/>
    <p:sldId id="2076138209" r:id="rId32"/>
    <p:sldId id="2076138236" r:id="rId33"/>
    <p:sldId id="2076138225" r:id="rId34"/>
    <p:sldId id="207613822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25"/>
            <p14:sldId id="2076138326"/>
            <p14:sldId id="10052"/>
            <p14:sldId id="2076138331"/>
            <p14:sldId id="2076138332"/>
            <p14:sldId id="2076138330"/>
            <p14:sldId id="2076138302"/>
            <p14:sldId id="1370"/>
            <p14:sldId id="2076138328"/>
            <p14:sldId id="2076137739"/>
            <p14:sldId id="2076138310"/>
            <p14:sldId id="2076138308"/>
            <p14:sldId id="2449"/>
            <p14:sldId id="2076137914"/>
            <p14:sldId id="2452"/>
            <p14:sldId id="2076138312"/>
            <p14:sldId id="1387"/>
            <p14:sldId id="1385"/>
            <p14:sldId id="2076138305"/>
            <p14:sldId id="2076138306"/>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5/26/2021 3:57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4090849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5/26/2021 3:57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5/26/2021 3:57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5/26/2021 3:57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5/26/2021 3:57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5/26/2021 3:57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580118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5/26/2021 3:57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68754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5/26/2021 3:57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39262988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7.xml"/><Relationship Id="rId5" Type="http://schemas.openxmlformats.org/officeDocument/2006/relationships/image" Target="../media/image22.sv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6.xml"/><Relationship Id="rId1" Type="http://schemas.openxmlformats.org/officeDocument/2006/relationships/slideLayout" Target="../slideLayouts/slideLayout36.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png"/><Relationship Id="rId1" Type="http://schemas.openxmlformats.org/officeDocument/2006/relationships/slideLayout" Target="../slideLayouts/slideLayout48.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sv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Better together!</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Product Integration</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Product Integration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6344692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Hunting</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Hunting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Best Practices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2574803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959908026"/>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Sentinel</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Data Lake Design &amp; Security Considerations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optimize and secure a file system within ADLS Gen2</a:t>
            </a:r>
            <a:r>
              <a:rPr kumimoji="0" lang="en-US" sz="1800" b="0" i="0" u="none" strike="noStrike" kern="1200" cap="none" spc="0" normalizeH="0" baseline="0" noProof="0" dirty="0">
                <a:ln>
                  <a:noFill/>
                </a:ln>
                <a:solidFill>
                  <a:srgbClr val="B4A0FF"/>
                </a:solidFill>
                <a:effectLst/>
                <a:uLnTx/>
                <a:uFillTx/>
                <a:latin typeface="Segoe UI"/>
                <a:ea typeface="+mn-ea"/>
                <a:cs typeface="+mn-cs"/>
              </a:rPr>
              <a:t>.</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791442603"/>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File Integrity + Container Image Scanning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Adaptive Application Control + Adaptive Network Hardening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VM/SQL Vulnerability Assessments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dirty="0">
                <a:cs typeface="Segoe UI"/>
              </a:rPr>
              <a:t>Hands-On Build Activity: </a:t>
            </a:r>
            <a:br>
              <a:rPr lang="en-US" dirty="0">
                <a:cs typeface="Segoe UI"/>
              </a:rPr>
            </a:br>
            <a:r>
              <a:rPr lang="en-US" dirty="0">
                <a:cs typeface="Segoe UI"/>
              </a:rPr>
              <a:t>Azure Defender Part 2</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TODO.</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Like the Part 1 exercise, you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599908"/>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TODO</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612475"/>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TODO</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1904469"/>
            <a:ext cx="6556541" cy="1629292"/>
          </a:xfrm>
        </p:spPr>
        <p:txBody>
          <a:bodyPr/>
          <a:lstStyle/>
          <a:p>
            <a:r>
              <a:rPr lang="en-US" dirty="0"/>
              <a:t>Azure Sentinel + Azure Defender</a:t>
            </a:r>
            <a:br>
              <a:rPr lang="en-US" dirty="0"/>
            </a:br>
            <a:r>
              <a:rPr lang="en-US" dirty="0"/>
              <a:t>Better Together!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3450273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Operations Center</a:t>
            </a:r>
          </a:p>
        </p:txBody>
      </p:sp>
    </p:spTree>
    <p:extLst>
      <p:ext uri="{BB962C8B-B14F-4D97-AF65-F5344CB8AC3E}">
        <p14:creationId xmlns:p14="http://schemas.microsoft.com/office/powerpoint/2010/main" val="69920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Security Operations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14840593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969926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6175</TotalTime>
  <Words>1049</Words>
  <Application>Microsoft Office PowerPoint</Application>
  <PresentationFormat>Widescreen</PresentationFormat>
  <Paragraphs>272</Paragraphs>
  <Slides>29</Slides>
  <Notes>17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29</vt:i4>
      </vt:variant>
    </vt:vector>
  </HeadingPairs>
  <TitlesOfParts>
    <vt:vector size="40" baseType="lpstr">
      <vt:lpstr>Arial</vt:lpstr>
      <vt:lpstr>Calibri</vt:lpstr>
      <vt:lpstr>Consolas</vt:lpstr>
      <vt:lpstr>MentiText</vt:lpstr>
      <vt:lpstr>Segoe UI</vt:lpstr>
      <vt:lpstr>Segoe UI Semibold</vt:lpstr>
      <vt:lpstr>Segoe UI Semilight</vt:lpstr>
      <vt:lpstr>Wingdings</vt:lpstr>
      <vt:lpstr>Analytics Surge</vt:lpstr>
      <vt:lpstr>2_Microsoft Generic 2019</vt:lpstr>
      <vt:lpstr>Analytics Surge</vt:lpstr>
      <vt:lpstr>Welcome to  Azure Defender + Azure Sentinel Better Together!  Day 2</vt:lpstr>
      <vt:lpstr>PowerPoint Presentation</vt:lpstr>
      <vt:lpstr>Azure Sentinel + Azure Defender Better Together!</vt:lpstr>
      <vt:lpstr>Azure Sentinel</vt:lpstr>
      <vt:lpstr>Azure Sentinel</vt:lpstr>
      <vt:lpstr>Security Operations Center</vt:lpstr>
      <vt:lpstr>Security Operations Center</vt:lpstr>
      <vt:lpstr>PowerPoint Presentation</vt:lpstr>
      <vt:lpstr>PowerPoint Presentation</vt:lpstr>
      <vt:lpstr>Better together!</vt:lpstr>
      <vt:lpstr>Product Integration</vt:lpstr>
      <vt:lpstr>Product Integration</vt:lpstr>
      <vt:lpstr>Hunting</vt:lpstr>
      <vt:lpstr>Hunting</vt:lpstr>
      <vt:lpstr>Pop Quiz</vt:lpstr>
      <vt:lpstr>Best Practices</vt:lpstr>
      <vt:lpstr>Question…</vt:lpstr>
      <vt:lpstr>Best Practices</vt:lpstr>
      <vt:lpstr>PowerPoint Presentation</vt:lpstr>
      <vt:lpstr>Breakout Activity:  Data Lake Design &amp; Security Considerations </vt:lpstr>
      <vt:lpstr>Build Hands-on Lab:  Azure Defender Part 1</vt:lpstr>
      <vt:lpstr>PowerPoint Presentation</vt:lpstr>
      <vt:lpstr>PowerPoint Presentation</vt:lpstr>
      <vt:lpstr>Full Group Activity:  Azure Defender</vt:lpstr>
      <vt:lpstr>Mentimeter Poll</vt:lpstr>
      <vt:lpstr>Hands-On Build Activity:  Azure Defender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222</cp:revision>
  <dcterms:created xsi:type="dcterms:W3CDTF">2020-05-01T23:34:12Z</dcterms:created>
  <dcterms:modified xsi:type="dcterms:W3CDTF">2021-05-26T23:03:40Z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